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sldIdLst>
    <p:sldId id="269" r:id="rId3"/>
    <p:sldId id="268" r:id="rId4"/>
    <p:sldId id="266" r:id="rId5"/>
    <p:sldId id="272" r:id="rId6"/>
  </p:sldIdLst>
  <p:sldSz cx="6858000" cy="9906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161">
          <p15:clr>
            <a:srgbClr val="A4A3A4"/>
          </p15:clr>
        </p15:guide>
        <p15:guide id="4" pos="2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5304"/>
  </p:normalViewPr>
  <p:slideViewPr>
    <p:cSldViewPr>
      <p:cViewPr varScale="1">
        <p:scale>
          <a:sx n="77" d="100"/>
          <a:sy n="77" d="100"/>
        </p:scale>
        <p:origin x="3096" y="96"/>
      </p:cViewPr>
      <p:guideLst>
        <p:guide orient="horz" pos="3120"/>
        <p:guide pos="2160"/>
        <p:guide orient="horz" pos="5161"/>
        <p:guide pos="2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F6F2C-34E4-456E-A56C-87F619145FD7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B06F4C4-8FAC-4372-84BA-FD2EA22464CE}">
      <dgm:prSet phldrT="[Text]"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5E5111D9-BAF5-4B66-B36B-C013DF37B588}" type="sibTrans" cxnId="{9CA9C1D8-53CA-417F-B018-FAC008FD8D1D}">
      <dgm:prSet/>
      <dgm:spPr/>
      <dgm:t>
        <a:bodyPr/>
        <a:lstStyle/>
        <a:p>
          <a:endParaRPr lang="cs-CZ" sz="1050">
            <a:solidFill>
              <a:schemeClr val="tx1"/>
            </a:solidFill>
          </a:endParaRPr>
        </a:p>
      </dgm:t>
    </dgm:pt>
    <dgm:pt modelId="{BA1F4F9E-07E2-41B3-A0E3-949DD8AE549D}" type="parTrans" cxnId="{9CA9C1D8-53CA-417F-B018-FAC008FD8D1D}">
      <dgm:prSet/>
      <dgm:spPr/>
      <dgm:t>
        <a:bodyPr/>
        <a:lstStyle/>
        <a:p>
          <a:endParaRPr lang="cs-CZ" sz="1050">
            <a:solidFill>
              <a:schemeClr val="tx1"/>
            </a:solidFill>
          </a:endParaRPr>
        </a:p>
      </dgm:t>
    </dgm:pt>
    <dgm:pt modelId="{F83AC936-A9AB-46B6-A69E-7479597D441B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B1181198-1524-42F3-AB02-DA1EC88E33DC}" type="parTrans" cxnId="{D9EBC421-062D-450C-8914-2A3F44A2D36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CBADA8B-FAF4-4C65-BA9D-A9C2053A87AD}" type="sibTrans" cxnId="{D9EBC421-062D-450C-8914-2A3F44A2D36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71FF015-6008-4575-B224-B49D84747E27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516A8FB9-21D2-4520-9619-73534B310A87}" type="parTrans" cxnId="{CC475485-D109-43B6-9478-4B352CD9113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9FEB191-D05B-4BAA-96FC-7268F339999E}" type="sibTrans" cxnId="{CC475485-D109-43B6-9478-4B352CD9113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B68E8EA-DE95-4FA9-A8B0-EDD6BF1CEFDE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D90FC27E-E399-4662-BCB7-6AC095354693}" type="parTrans" cxnId="{74965E6E-A939-46E9-AA5A-2EACC28248F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A8B1254-8E51-4402-BBCC-2659A5E4A026}" type="sibTrans" cxnId="{74965E6E-A939-46E9-AA5A-2EACC28248F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E54DD2D-02B9-454B-8561-828400124C4D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46419063-E22A-4130-926C-183217C80659}" type="parTrans" cxnId="{3215C5E6-8935-4DFD-B8DA-3C0B750F2531}">
      <dgm:prSet/>
      <dgm:spPr/>
      <dgm:t>
        <a:bodyPr/>
        <a:lstStyle/>
        <a:p>
          <a:endParaRPr lang="cs-CZ"/>
        </a:p>
      </dgm:t>
    </dgm:pt>
    <dgm:pt modelId="{D4E1A9F1-2252-4FFD-AE07-61DDBB37FE7A}" type="sibTrans" cxnId="{3215C5E6-8935-4DFD-B8DA-3C0B750F2531}">
      <dgm:prSet/>
      <dgm:spPr/>
      <dgm:t>
        <a:bodyPr/>
        <a:lstStyle/>
        <a:p>
          <a:endParaRPr lang="cs-CZ"/>
        </a:p>
      </dgm:t>
    </dgm:pt>
    <dgm:pt modelId="{9F42354F-955B-4F9D-B03D-641DC4CD8EBF}">
      <dgm:prSet custT="1"/>
      <dgm:spPr>
        <a:ln>
          <a:noFill/>
        </a:ln>
      </dgm:spPr>
      <dgm:t>
        <a:bodyPr/>
        <a:lstStyle/>
        <a:p>
          <a:r>
            <a:rPr lang="cs-CZ" sz="1000" dirty="0">
              <a:solidFill>
                <a:schemeClr val="tx1"/>
              </a:solidFill>
            </a:rPr>
            <a:t> </a:t>
          </a:r>
        </a:p>
      </dgm:t>
    </dgm:pt>
    <dgm:pt modelId="{C21A47A1-FF4D-4E69-A934-3E13D4D39F96}" type="parTrans" cxnId="{7B5D1959-EB3D-4DEA-BEE6-A60A66E45F8C}">
      <dgm:prSet/>
      <dgm:spPr/>
      <dgm:t>
        <a:bodyPr/>
        <a:lstStyle/>
        <a:p>
          <a:endParaRPr lang="cs-CZ"/>
        </a:p>
      </dgm:t>
    </dgm:pt>
    <dgm:pt modelId="{FD57C708-0326-4285-B818-DFEC97D8DA61}" type="sibTrans" cxnId="{7B5D1959-EB3D-4DEA-BEE6-A60A66E45F8C}">
      <dgm:prSet/>
      <dgm:spPr/>
      <dgm:t>
        <a:bodyPr/>
        <a:lstStyle/>
        <a:p>
          <a:endParaRPr lang="cs-CZ"/>
        </a:p>
      </dgm:t>
    </dgm:pt>
    <dgm:pt modelId="{7C1F46F9-5F77-43E6-860F-E6FC8AD10BF1}" type="pres">
      <dgm:prSet presAssocID="{9DAF6F2C-34E4-456E-A56C-87F619145FD7}" presName="diagram" presStyleCnt="0">
        <dgm:presLayoutVars>
          <dgm:dir/>
          <dgm:resizeHandles val="exact"/>
        </dgm:presLayoutVars>
      </dgm:prSet>
      <dgm:spPr/>
    </dgm:pt>
    <dgm:pt modelId="{1BA274A0-16A3-49D5-B9F6-6B3A326CFA85}" type="pres">
      <dgm:prSet presAssocID="{0B06F4C4-8FAC-4372-84BA-FD2EA22464CE}" presName="node" presStyleLbl="node1" presStyleIdx="0" presStyleCnt="6">
        <dgm:presLayoutVars>
          <dgm:bulletEnabled val="1"/>
        </dgm:presLayoutVars>
      </dgm:prSet>
      <dgm:spPr/>
    </dgm:pt>
    <dgm:pt modelId="{C58177E4-A72F-4A35-B686-9214D9C43675}" type="pres">
      <dgm:prSet presAssocID="{5E5111D9-BAF5-4B66-B36B-C013DF37B588}" presName="sibTrans" presStyleCnt="0"/>
      <dgm:spPr/>
    </dgm:pt>
    <dgm:pt modelId="{9342AEAC-F9DB-4636-869D-BF79A026590C}" type="pres">
      <dgm:prSet presAssocID="{F83AC936-A9AB-46B6-A69E-7479597D441B}" presName="node" presStyleLbl="node1" presStyleIdx="1" presStyleCnt="6">
        <dgm:presLayoutVars>
          <dgm:bulletEnabled val="1"/>
        </dgm:presLayoutVars>
      </dgm:prSet>
      <dgm:spPr/>
    </dgm:pt>
    <dgm:pt modelId="{9AEE5572-45B8-4F2B-B510-BC411875DC46}" type="pres">
      <dgm:prSet presAssocID="{5CBADA8B-FAF4-4C65-BA9D-A9C2053A87AD}" presName="sibTrans" presStyleCnt="0"/>
      <dgm:spPr/>
    </dgm:pt>
    <dgm:pt modelId="{ECE44BA5-3D11-493E-BBCA-79C57CD7472F}" type="pres">
      <dgm:prSet presAssocID="{671FF015-6008-4575-B224-B49D84747E27}" presName="node" presStyleLbl="node1" presStyleIdx="2" presStyleCnt="6">
        <dgm:presLayoutVars>
          <dgm:bulletEnabled val="1"/>
        </dgm:presLayoutVars>
      </dgm:prSet>
      <dgm:spPr/>
    </dgm:pt>
    <dgm:pt modelId="{C69550A2-EEF9-4FDB-B373-75B385E14D8C}" type="pres">
      <dgm:prSet presAssocID="{89FEB191-D05B-4BAA-96FC-7268F339999E}" presName="sibTrans" presStyleCnt="0"/>
      <dgm:spPr/>
    </dgm:pt>
    <dgm:pt modelId="{45D5D781-8AF5-4E5A-A0A0-CEA370214239}" type="pres">
      <dgm:prSet presAssocID="{0B68E8EA-DE95-4FA9-A8B0-EDD6BF1CEFDE}" presName="node" presStyleLbl="node1" presStyleIdx="3" presStyleCnt="6">
        <dgm:presLayoutVars>
          <dgm:bulletEnabled val="1"/>
        </dgm:presLayoutVars>
      </dgm:prSet>
      <dgm:spPr/>
    </dgm:pt>
    <dgm:pt modelId="{2C4A660C-72C7-4AD4-A1CE-0C1C957BBCE6}" type="pres">
      <dgm:prSet presAssocID="{6A8B1254-8E51-4402-BBCC-2659A5E4A026}" presName="sibTrans" presStyleCnt="0"/>
      <dgm:spPr/>
    </dgm:pt>
    <dgm:pt modelId="{68FA2D2A-9527-48AE-A68B-95F8814F78BD}" type="pres">
      <dgm:prSet presAssocID="{EE54DD2D-02B9-454B-8561-828400124C4D}" presName="node" presStyleLbl="node1" presStyleIdx="4" presStyleCnt="6">
        <dgm:presLayoutVars>
          <dgm:bulletEnabled val="1"/>
        </dgm:presLayoutVars>
      </dgm:prSet>
      <dgm:spPr/>
    </dgm:pt>
    <dgm:pt modelId="{E73591AD-B0EA-4907-8899-8ABE4A0F1ED3}" type="pres">
      <dgm:prSet presAssocID="{D4E1A9F1-2252-4FFD-AE07-61DDBB37FE7A}" presName="sibTrans" presStyleCnt="0"/>
      <dgm:spPr/>
    </dgm:pt>
    <dgm:pt modelId="{56B014DF-A368-4538-9EB2-A2E15CB81F8F}" type="pres">
      <dgm:prSet presAssocID="{9F42354F-955B-4F9D-B03D-641DC4CD8EBF}" presName="node" presStyleLbl="node1" presStyleIdx="5" presStyleCnt="6">
        <dgm:presLayoutVars>
          <dgm:bulletEnabled val="1"/>
        </dgm:presLayoutVars>
      </dgm:prSet>
      <dgm:spPr/>
    </dgm:pt>
  </dgm:ptLst>
  <dgm:cxnLst>
    <dgm:cxn modelId="{9EFC957D-C653-084B-B205-EFF5C2EEA01D}" type="presOf" srcId="{F83AC936-A9AB-46B6-A69E-7479597D441B}" destId="{9342AEAC-F9DB-4636-869D-BF79A026590C}" srcOrd="0" destOrd="0" presId="urn:microsoft.com/office/officeart/2005/8/layout/default"/>
    <dgm:cxn modelId="{891CCF19-7738-9742-85A5-C03FA2C26F16}" type="presOf" srcId="{EE54DD2D-02B9-454B-8561-828400124C4D}" destId="{68FA2D2A-9527-48AE-A68B-95F8814F78BD}" srcOrd="0" destOrd="0" presId="urn:microsoft.com/office/officeart/2005/8/layout/default"/>
    <dgm:cxn modelId="{D9EBC421-062D-450C-8914-2A3F44A2D361}" srcId="{9DAF6F2C-34E4-456E-A56C-87F619145FD7}" destId="{F83AC936-A9AB-46B6-A69E-7479597D441B}" srcOrd="1" destOrd="0" parTransId="{B1181198-1524-42F3-AB02-DA1EC88E33DC}" sibTransId="{5CBADA8B-FAF4-4C65-BA9D-A9C2053A87AD}"/>
    <dgm:cxn modelId="{1B289F51-038A-C542-99FB-3D48F406D886}" type="presOf" srcId="{0B06F4C4-8FAC-4372-84BA-FD2EA22464CE}" destId="{1BA274A0-16A3-49D5-B9F6-6B3A326CFA85}" srcOrd="0" destOrd="0" presId="urn:microsoft.com/office/officeart/2005/8/layout/default"/>
    <dgm:cxn modelId="{6B6596FA-69CF-3D46-9254-B224215881EC}" type="presOf" srcId="{9DAF6F2C-34E4-456E-A56C-87F619145FD7}" destId="{7C1F46F9-5F77-43E6-860F-E6FC8AD10BF1}" srcOrd="0" destOrd="0" presId="urn:microsoft.com/office/officeart/2005/8/layout/default"/>
    <dgm:cxn modelId="{FC0D9787-5BD8-994A-A16E-01D1696ABD65}" type="presOf" srcId="{671FF015-6008-4575-B224-B49D84747E27}" destId="{ECE44BA5-3D11-493E-BBCA-79C57CD7472F}" srcOrd="0" destOrd="0" presId="urn:microsoft.com/office/officeart/2005/8/layout/default"/>
    <dgm:cxn modelId="{74965E6E-A939-46E9-AA5A-2EACC28248FC}" srcId="{9DAF6F2C-34E4-456E-A56C-87F619145FD7}" destId="{0B68E8EA-DE95-4FA9-A8B0-EDD6BF1CEFDE}" srcOrd="3" destOrd="0" parTransId="{D90FC27E-E399-4662-BCB7-6AC095354693}" sibTransId="{6A8B1254-8E51-4402-BBCC-2659A5E4A026}"/>
    <dgm:cxn modelId="{7B5D1959-EB3D-4DEA-BEE6-A60A66E45F8C}" srcId="{9DAF6F2C-34E4-456E-A56C-87F619145FD7}" destId="{9F42354F-955B-4F9D-B03D-641DC4CD8EBF}" srcOrd="5" destOrd="0" parTransId="{C21A47A1-FF4D-4E69-A934-3E13D4D39F96}" sibTransId="{FD57C708-0326-4285-B818-DFEC97D8DA61}"/>
    <dgm:cxn modelId="{38B47F8D-922F-E343-9367-DF31DB090A9C}" type="presOf" srcId="{9F42354F-955B-4F9D-B03D-641DC4CD8EBF}" destId="{56B014DF-A368-4538-9EB2-A2E15CB81F8F}" srcOrd="0" destOrd="0" presId="urn:microsoft.com/office/officeart/2005/8/layout/default"/>
    <dgm:cxn modelId="{9CA9C1D8-53CA-417F-B018-FAC008FD8D1D}" srcId="{9DAF6F2C-34E4-456E-A56C-87F619145FD7}" destId="{0B06F4C4-8FAC-4372-84BA-FD2EA22464CE}" srcOrd="0" destOrd="0" parTransId="{BA1F4F9E-07E2-41B3-A0E3-949DD8AE549D}" sibTransId="{5E5111D9-BAF5-4B66-B36B-C013DF37B588}"/>
    <dgm:cxn modelId="{CC475485-D109-43B6-9478-4B352CD91139}" srcId="{9DAF6F2C-34E4-456E-A56C-87F619145FD7}" destId="{671FF015-6008-4575-B224-B49D84747E27}" srcOrd="2" destOrd="0" parTransId="{516A8FB9-21D2-4520-9619-73534B310A87}" sibTransId="{89FEB191-D05B-4BAA-96FC-7268F339999E}"/>
    <dgm:cxn modelId="{3215C5E6-8935-4DFD-B8DA-3C0B750F2531}" srcId="{9DAF6F2C-34E4-456E-A56C-87F619145FD7}" destId="{EE54DD2D-02B9-454B-8561-828400124C4D}" srcOrd="4" destOrd="0" parTransId="{46419063-E22A-4130-926C-183217C80659}" sibTransId="{D4E1A9F1-2252-4FFD-AE07-61DDBB37FE7A}"/>
    <dgm:cxn modelId="{AEF5C94D-E29F-B74E-A372-2C0CEB071FF5}" type="presOf" srcId="{0B68E8EA-DE95-4FA9-A8B0-EDD6BF1CEFDE}" destId="{45D5D781-8AF5-4E5A-A0A0-CEA370214239}" srcOrd="0" destOrd="0" presId="urn:microsoft.com/office/officeart/2005/8/layout/default"/>
    <dgm:cxn modelId="{94334575-BAF3-4A48-B88D-48D28992ECC0}" type="presParOf" srcId="{7C1F46F9-5F77-43E6-860F-E6FC8AD10BF1}" destId="{1BA274A0-16A3-49D5-B9F6-6B3A326CFA85}" srcOrd="0" destOrd="0" presId="urn:microsoft.com/office/officeart/2005/8/layout/default"/>
    <dgm:cxn modelId="{0137F5F0-2D3A-494F-9EDD-2DB140059E3F}" type="presParOf" srcId="{7C1F46F9-5F77-43E6-860F-E6FC8AD10BF1}" destId="{C58177E4-A72F-4A35-B686-9214D9C43675}" srcOrd="1" destOrd="0" presId="urn:microsoft.com/office/officeart/2005/8/layout/default"/>
    <dgm:cxn modelId="{3EEABA32-EEC0-FB4E-868D-E82158AF8A1C}" type="presParOf" srcId="{7C1F46F9-5F77-43E6-860F-E6FC8AD10BF1}" destId="{9342AEAC-F9DB-4636-869D-BF79A026590C}" srcOrd="2" destOrd="0" presId="urn:microsoft.com/office/officeart/2005/8/layout/default"/>
    <dgm:cxn modelId="{D9F4C665-8FF8-8843-99B4-12AFAF9EAB88}" type="presParOf" srcId="{7C1F46F9-5F77-43E6-860F-E6FC8AD10BF1}" destId="{9AEE5572-45B8-4F2B-B510-BC411875DC46}" srcOrd="3" destOrd="0" presId="urn:microsoft.com/office/officeart/2005/8/layout/default"/>
    <dgm:cxn modelId="{A19C503F-A47E-7741-BDC8-6B6D4284F4D3}" type="presParOf" srcId="{7C1F46F9-5F77-43E6-860F-E6FC8AD10BF1}" destId="{ECE44BA5-3D11-493E-BBCA-79C57CD7472F}" srcOrd="4" destOrd="0" presId="urn:microsoft.com/office/officeart/2005/8/layout/default"/>
    <dgm:cxn modelId="{8078F74A-3C5C-7C4B-B49C-E5AF8628E524}" type="presParOf" srcId="{7C1F46F9-5F77-43E6-860F-E6FC8AD10BF1}" destId="{C69550A2-EEF9-4FDB-B373-75B385E14D8C}" srcOrd="5" destOrd="0" presId="urn:microsoft.com/office/officeart/2005/8/layout/default"/>
    <dgm:cxn modelId="{EDA040FC-0DEA-AF46-BAAE-BA4439FEC35E}" type="presParOf" srcId="{7C1F46F9-5F77-43E6-860F-E6FC8AD10BF1}" destId="{45D5D781-8AF5-4E5A-A0A0-CEA370214239}" srcOrd="6" destOrd="0" presId="urn:microsoft.com/office/officeart/2005/8/layout/default"/>
    <dgm:cxn modelId="{D3AD2248-A3CF-7445-8CD2-064C7EC5252D}" type="presParOf" srcId="{7C1F46F9-5F77-43E6-860F-E6FC8AD10BF1}" destId="{2C4A660C-72C7-4AD4-A1CE-0C1C957BBCE6}" srcOrd="7" destOrd="0" presId="urn:microsoft.com/office/officeart/2005/8/layout/default"/>
    <dgm:cxn modelId="{8973AE0F-80DA-0149-B71B-3E8C77C9909F}" type="presParOf" srcId="{7C1F46F9-5F77-43E6-860F-E6FC8AD10BF1}" destId="{68FA2D2A-9527-48AE-A68B-95F8814F78BD}" srcOrd="8" destOrd="0" presId="urn:microsoft.com/office/officeart/2005/8/layout/default"/>
    <dgm:cxn modelId="{4A30637C-EE74-294A-96E5-F12AD6A88621}" type="presParOf" srcId="{7C1F46F9-5F77-43E6-860F-E6FC8AD10BF1}" destId="{E73591AD-B0EA-4907-8899-8ABE4A0F1ED3}" srcOrd="9" destOrd="0" presId="urn:microsoft.com/office/officeart/2005/8/layout/default"/>
    <dgm:cxn modelId="{3A45D842-9716-634A-BFF0-2283C5C60DF7}" type="presParOf" srcId="{7C1F46F9-5F77-43E6-860F-E6FC8AD10BF1}" destId="{56B014DF-A368-4538-9EB2-A2E15CB81F8F}" srcOrd="1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AF6F2C-34E4-456E-A56C-87F619145FD7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B06F4C4-8FAC-4372-84BA-FD2EA22464CE}">
      <dgm:prSet phldrT="[Text]"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5E5111D9-BAF5-4B66-B36B-C013DF37B588}" type="sibTrans" cxnId="{9CA9C1D8-53CA-417F-B018-FAC008FD8D1D}">
      <dgm:prSet/>
      <dgm:spPr/>
      <dgm:t>
        <a:bodyPr/>
        <a:lstStyle/>
        <a:p>
          <a:endParaRPr lang="cs-CZ" sz="1050">
            <a:solidFill>
              <a:schemeClr val="tx1"/>
            </a:solidFill>
          </a:endParaRPr>
        </a:p>
      </dgm:t>
    </dgm:pt>
    <dgm:pt modelId="{BA1F4F9E-07E2-41B3-A0E3-949DD8AE549D}" type="parTrans" cxnId="{9CA9C1D8-53CA-417F-B018-FAC008FD8D1D}">
      <dgm:prSet/>
      <dgm:spPr/>
      <dgm:t>
        <a:bodyPr/>
        <a:lstStyle/>
        <a:p>
          <a:endParaRPr lang="cs-CZ" sz="1050">
            <a:solidFill>
              <a:schemeClr val="tx1"/>
            </a:solidFill>
          </a:endParaRPr>
        </a:p>
      </dgm:t>
    </dgm:pt>
    <dgm:pt modelId="{F83AC936-A9AB-46B6-A69E-7479597D441B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B1181198-1524-42F3-AB02-DA1EC88E33DC}" type="parTrans" cxnId="{D9EBC421-062D-450C-8914-2A3F44A2D36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CBADA8B-FAF4-4C65-BA9D-A9C2053A87AD}" type="sibTrans" cxnId="{D9EBC421-062D-450C-8914-2A3F44A2D36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71FF015-6008-4575-B224-B49D84747E27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516A8FB9-21D2-4520-9619-73534B310A87}" type="parTrans" cxnId="{CC475485-D109-43B6-9478-4B352CD9113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9FEB191-D05B-4BAA-96FC-7268F339999E}" type="sibTrans" cxnId="{CC475485-D109-43B6-9478-4B352CD9113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B68E8EA-DE95-4FA9-A8B0-EDD6BF1CEFDE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D90FC27E-E399-4662-BCB7-6AC095354693}" type="parTrans" cxnId="{74965E6E-A939-46E9-AA5A-2EACC28248F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A8B1254-8E51-4402-BBCC-2659A5E4A026}" type="sibTrans" cxnId="{74965E6E-A939-46E9-AA5A-2EACC28248F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E54DD2D-02B9-454B-8561-828400124C4D}">
      <dgm:prSet custT="1"/>
      <dgm:spPr>
        <a:ln>
          <a:noFill/>
        </a:ln>
      </dgm:spPr>
      <dgm:t>
        <a:bodyPr/>
        <a:lstStyle/>
        <a:p>
          <a:r>
            <a:rPr lang="cs-CZ" sz="1000" dirty="0"/>
            <a:t> </a:t>
          </a:r>
          <a:endParaRPr lang="cs-CZ" sz="1000" dirty="0">
            <a:solidFill>
              <a:schemeClr val="tx1"/>
            </a:solidFill>
          </a:endParaRPr>
        </a:p>
      </dgm:t>
    </dgm:pt>
    <dgm:pt modelId="{46419063-E22A-4130-926C-183217C80659}" type="parTrans" cxnId="{3215C5E6-8935-4DFD-B8DA-3C0B750F2531}">
      <dgm:prSet/>
      <dgm:spPr/>
      <dgm:t>
        <a:bodyPr/>
        <a:lstStyle/>
        <a:p>
          <a:endParaRPr lang="cs-CZ"/>
        </a:p>
      </dgm:t>
    </dgm:pt>
    <dgm:pt modelId="{D4E1A9F1-2252-4FFD-AE07-61DDBB37FE7A}" type="sibTrans" cxnId="{3215C5E6-8935-4DFD-B8DA-3C0B750F2531}">
      <dgm:prSet/>
      <dgm:spPr/>
      <dgm:t>
        <a:bodyPr/>
        <a:lstStyle/>
        <a:p>
          <a:endParaRPr lang="cs-CZ"/>
        </a:p>
      </dgm:t>
    </dgm:pt>
    <dgm:pt modelId="{9F42354F-955B-4F9D-B03D-641DC4CD8EBF}">
      <dgm:prSet custT="1"/>
      <dgm:spPr>
        <a:ln>
          <a:noFill/>
        </a:ln>
      </dgm:spPr>
      <dgm:t>
        <a:bodyPr/>
        <a:lstStyle/>
        <a:p>
          <a:r>
            <a:rPr lang="cs-CZ" sz="1000" dirty="0">
              <a:solidFill>
                <a:schemeClr val="tx1"/>
              </a:solidFill>
            </a:rPr>
            <a:t> </a:t>
          </a:r>
        </a:p>
      </dgm:t>
    </dgm:pt>
    <dgm:pt modelId="{C21A47A1-FF4D-4E69-A934-3E13D4D39F96}" type="parTrans" cxnId="{7B5D1959-EB3D-4DEA-BEE6-A60A66E45F8C}">
      <dgm:prSet/>
      <dgm:spPr/>
      <dgm:t>
        <a:bodyPr/>
        <a:lstStyle/>
        <a:p>
          <a:endParaRPr lang="cs-CZ"/>
        </a:p>
      </dgm:t>
    </dgm:pt>
    <dgm:pt modelId="{FD57C708-0326-4285-B818-DFEC97D8DA61}" type="sibTrans" cxnId="{7B5D1959-EB3D-4DEA-BEE6-A60A66E45F8C}">
      <dgm:prSet/>
      <dgm:spPr/>
      <dgm:t>
        <a:bodyPr/>
        <a:lstStyle/>
        <a:p>
          <a:endParaRPr lang="cs-CZ"/>
        </a:p>
      </dgm:t>
    </dgm:pt>
    <dgm:pt modelId="{7C1F46F9-5F77-43E6-860F-E6FC8AD10BF1}" type="pres">
      <dgm:prSet presAssocID="{9DAF6F2C-34E4-456E-A56C-87F619145FD7}" presName="diagram" presStyleCnt="0">
        <dgm:presLayoutVars>
          <dgm:dir/>
          <dgm:resizeHandles val="exact"/>
        </dgm:presLayoutVars>
      </dgm:prSet>
      <dgm:spPr/>
    </dgm:pt>
    <dgm:pt modelId="{1BA274A0-16A3-49D5-B9F6-6B3A326CFA85}" type="pres">
      <dgm:prSet presAssocID="{0B06F4C4-8FAC-4372-84BA-FD2EA22464CE}" presName="node" presStyleLbl="node1" presStyleIdx="0" presStyleCnt="6">
        <dgm:presLayoutVars>
          <dgm:bulletEnabled val="1"/>
        </dgm:presLayoutVars>
      </dgm:prSet>
      <dgm:spPr/>
    </dgm:pt>
    <dgm:pt modelId="{C58177E4-A72F-4A35-B686-9214D9C43675}" type="pres">
      <dgm:prSet presAssocID="{5E5111D9-BAF5-4B66-B36B-C013DF37B588}" presName="sibTrans" presStyleCnt="0"/>
      <dgm:spPr/>
    </dgm:pt>
    <dgm:pt modelId="{9342AEAC-F9DB-4636-869D-BF79A026590C}" type="pres">
      <dgm:prSet presAssocID="{F83AC936-A9AB-46B6-A69E-7479597D441B}" presName="node" presStyleLbl="node1" presStyleIdx="1" presStyleCnt="6" custLinFactNeighborY="-14214">
        <dgm:presLayoutVars>
          <dgm:bulletEnabled val="1"/>
        </dgm:presLayoutVars>
      </dgm:prSet>
      <dgm:spPr/>
    </dgm:pt>
    <dgm:pt modelId="{9AEE5572-45B8-4F2B-B510-BC411875DC46}" type="pres">
      <dgm:prSet presAssocID="{5CBADA8B-FAF4-4C65-BA9D-A9C2053A87AD}" presName="sibTrans" presStyleCnt="0"/>
      <dgm:spPr/>
    </dgm:pt>
    <dgm:pt modelId="{ECE44BA5-3D11-493E-BBCA-79C57CD7472F}" type="pres">
      <dgm:prSet presAssocID="{671FF015-6008-4575-B224-B49D84747E27}" presName="node" presStyleLbl="node1" presStyleIdx="2" presStyleCnt="6">
        <dgm:presLayoutVars>
          <dgm:bulletEnabled val="1"/>
        </dgm:presLayoutVars>
      </dgm:prSet>
      <dgm:spPr/>
    </dgm:pt>
    <dgm:pt modelId="{C69550A2-EEF9-4FDB-B373-75B385E14D8C}" type="pres">
      <dgm:prSet presAssocID="{89FEB191-D05B-4BAA-96FC-7268F339999E}" presName="sibTrans" presStyleCnt="0"/>
      <dgm:spPr/>
    </dgm:pt>
    <dgm:pt modelId="{45D5D781-8AF5-4E5A-A0A0-CEA370214239}" type="pres">
      <dgm:prSet presAssocID="{0B68E8EA-DE95-4FA9-A8B0-EDD6BF1CEFDE}" presName="node" presStyleLbl="node1" presStyleIdx="3" presStyleCnt="6">
        <dgm:presLayoutVars>
          <dgm:bulletEnabled val="1"/>
        </dgm:presLayoutVars>
      </dgm:prSet>
      <dgm:spPr/>
    </dgm:pt>
    <dgm:pt modelId="{2C4A660C-72C7-4AD4-A1CE-0C1C957BBCE6}" type="pres">
      <dgm:prSet presAssocID="{6A8B1254-8E51-4402-BBCC-2659A5E4A026}" presName="sibTrans" presStyleCnt="0"/>
      <dgm:spPr/>
    </dgm:pt>
    <dgm:pt modelId="{68FA2D2A-9527-48AE-A68B-95F8814F78BD}" type="pres">
      <dgm:prSet presAssocID="{EE54DD2D-02B9-454B-8561-828400124C4D}" presName="node" presStyleLbl="node1" presStyleIdx="4" presStyleCnt="6">
        <dgm:presLayoutVars>
          <dgm:bulletEnabled val="1"/>
        </dgm:presLayoutVars>
      </dgm:prSet>
      <dgm:spPr/>
    </dgm:pt>
    <dgm:pt modelId="{E73591AD-B0EA-4907-8899-8ABE4A0F1ED3}" type="pres">
      <dgm:prSet presAssocID="{D4E1A9F1-2252-4FFD-AE07-61DDBB37FE7A}" presName="sibTrans" presStyleCnt="0"/>
      <dgm:spPr/>
    </dgm:pt>
    <dgm:pt modelId="{56B014DF-A368-4538-9EB2-A2E15CB81F8F}" type="pres">
      <dgm:prSet presAssocID="{9F42354F-955B-4F9D-B03D-641DC4CD8EBF}" presName="node" presStyleLbl="node1" presStyleIdx="5" presStyleCnt="6">
        <dgm:presLayoutVars>
          <dgm:bulletEnabled val="1"/>
        </dgm:presLayoutVars>
      </dgm:prSet>
      <dgm:spPr/>
    </dgm:pt>
  </dgm:ptLst>
  <dgm:cxnLst>
    <dgm:cxn modelId="{9EFC957D-C653-084B-B205-EFF5C2EEA01D}" type="presOf" srcId="{F83AC936-A9AB-46B6-A69E-7479597D441B}" destId="{9342AEAC-F9DB-4636-869D-BF79A026590C}" srcOrd="0" destOrd="0" presId="urn:microsoft.com/office/officeart/2005/8/layout/default"/>
    <dgm:cxn modelId="{891CCF19-7738-9742-85A5-C03FA2C26F16}" type="presOf" srcId="{EE54DD2D-02B9-454B-8561-828400124C4D}" destId="{68FA2D2A-9527-48AE-A68B-95F8814F78BD}" srcOrd="0" destOrd="0" presId="urn:microsoft.com/office/officeart/2005/8/layout/default"/>
    <dgm:cxn modelId="{D9EBC421-062D-450C-8914-2A3F44A2D361}" srcId="{9DAF6F2C-34E4-456E-A56C-87F619145FD7}" destId="{F83AC936-A9AB-46B6-A69E-7479597D441B}" srcOrd="1" destOrd="0" parTransId="{B1181198-1524-42F3-AB02-DA1EC88E33DC}" sibTransId="{5CBADA8B-FAF4-4C65-BA9D-A9C2053A87AD}"/>
    <dgm:cxn modelId="{1B289F51-038A-C542-99FB-3D48F406D886}" type="presOf" srcId="{0B06F4C4-8FAC-4372-84BA-FD2EA22464CE}" destId="{1BA274A0-16A3-49D5-B9F6-6B3A326CFA85}" srcOrd="0" destOrd="0" presId="urn:microsoft.com/office/officeart/2005/8/layout/default"/>
    <dgm:cxn modelId="{6B6596FA-69CF-3D46-9254-B224215881EC}" type="presOf" srcId="{9DAF6F2C-34E4-456E-A56C-87F619145FD7}" destId="{7C1F46F9-5F77-43E6-860F-E6FC8AD10BF1}" srcOrd="0" destOrd="0" presId="urn:microsoft.com/office/officeart/2005/8/layout/default"/>
    <dgm:cxn modelId="{FC0D9787-5BD8-994A-A16E-01D1696ABD65}" type="presOf" srcId="{671FF015-6008-4575-B224-B49D84747E27}" destId="{ECE44BA5-3D11-493E-BBCA-79C57CD7472F}" srcOrd="0" destOrd="0" presId="urn:microsoft.com/office/officeart/2005/8/layout/default"/>
    <dgm:cxn modelId="{74965E6E-A939-46E9-AA5A-2EACC28248FC}" srcId="{9DAF6F2C-34E4-456E-A56C-87F619145FD7}" destId="{0B68E8EA-DE95-4FA9-A8B0-EDD6BF1CEFDE}" srcOrd="3" destOrd="0" parTransId="{D90FC27E-E399-4662-BCB7-6AC095354693}" sibTransId="{6A8B1254-8E51-4402-BBCC-2659A5E4A026}"/>
    <dgm:cxn modelId="{7B5D1959-EB3D-4DEA-BEE6-A60A66E45F8C}" srcId="{9DAF6F2C-34E4-456E-A56C-87F619145FD7}" destId="{9F42354F-955B-4F9D-B03D-641DC4CD8EBF}" srcOrd="5" destOrd="0" parTransId="{C21A47A1-FF4D-4E69-A934-3E13D4D39F96}" sibTransId="{FD57C708-0326-4285-B818-DFEC97D8DA61}"/>
    <dgm:cxn modelId="{38B47F8D-922F-E343-9367-DF31DB090A9C}" type="presOf" srcId="{9F42354F-955B-4F9D-B03D-641DC4CD8EBF}" destId="{56B014DF-A368-4538-9EB2-A2E15CB81F8F}" srcOrd="0" destOrd="0" presId="urn:microsoft.com/office/officeart/2005/8/layout/default"/>
    <dgm:cxn modelId="{9CA9C1D8-53CA-417F-B018-FAC008FD8D1D}" srcId="{9DAF6F2C-34E4-456E-A56C-87F619145FD7}" destId="{0B06F4C4-8FAC-4372-84BA-FD2EA22464CE}" srcOrd="0" destOrd="0" parTransId="{BA1F4F9E-07E2-41B3-A0E3-949DD8AE549D}" sibTransId="{5E5111D9-BAF5-4B66-B36B-C013DF37B588}"/>
    <dgm:cxn modelId="{CC475485-D109-43B6-9478-4B352CD91139}" srcId="{9DAF6F2C-34E4-456E-A56C-87F619145FD7}" destId="{671FF015-6008-4575-B224-B49D84747E27}" srcOrd="2" destOrd="0" parTransId="{516A8FB9-21D2-4520-9619-73534B310A87}" sibTransId="{89FEB191-D05B-4BAA-96FC-7268F339999E}"/>
    <dgm:cxn modelId="{3215C5E6-8935-4DFD-B8DA-3C0B750F2531}" srcId="{9DAF6F2C-34E4-456E-A56C-87F619145FD7}" destId="{EE54DD2D-02B9-454B-8561-828400124C4D}" srcOrd="4" destOrd="0" parTransId="{46419063-E22A-4130-926C-183217C80659}" sibTransId="{D4E1A9F1-2252-4FFD-AE07-61DDBB37FE7A}"/>
    <dgm:cxn modelId="{AEF5C94D-E29F-B74E-A372-2C0CEB071FF5}" type="presOf" srcId="{0B68E8EA-DE95-4FA9-A8B0-EDD6BF1CEFDE}" destId="{45D5D781-8AF5-4E5A-A0A0-CEA370214239}" srcOrd="0" destOrd="0" presId="urn:microsoft.com/office/officeart/2005/8/layout/default"/>
    <dgm:cxn modelId="{94334575-BAF3-4A48-B88D-48D28992ECC0}" type="presParOf" srcId="{7C1F46F9-5F77-43E6-860F-E6FC8AD10BF1}" destId="{1BA274A0-16A3-49D5-B9F6-6B3A326CFA85}" srcOrd="0" destOrd="0" presId="urn:microsoft.com/office/officeart/2005/8/layout/default"/>
    <dgm:cxn modelId="{0137F5F0-2D3A-494F-9EDD-2DB140059E3F}" type="presParOf" srcId="{7C1F46F9-5F77-43E6-860F-E6FC8AD10BF1}" destId="{C58177E4-A72F-4A35-B686-9214D9C43675}" srcOrd="1" destOrd="0" presId="urn:microsoft.com/office/officeart/2005/8/layout/default"/>
    <dgm:cxn modelId="{3EEABA32-EEC0-FB4E-868D-E82158AF8A1C}" type="presParOf" srcId="{7C1F46F9-5F77-43E6-860F-E6FC8AD10BF1}" destId="{9342AEAC-F9DB-4636-869D-BF79A026590C}" srcOrd="2" destOrd="0" presId="urn:microsoft.com/office/officeart/2005/8/layout/default"/>
    <dgm:cxn modelId="{D9F4C665-8FF8-8843-99B4-12AFAF9EAB88}" type="presParOf" srcId="{7C1F46F9-5F77-43E6-860F-E6FC8AD10BF1}" destId="{9AEE5572-45B8-4F2B-B510-BC411875DC46}" srcOrd="3" destOrd="0" presId="urn:microsoft.com/office/officeart/2005/8/layout/default"/>
    <dgm:cxn modelId="{A19C503F-A47E-7741-BDC8-6B6D4284F4D3}" type="presParOf" srcId="{7C1F46F9-5F77-43E6-860F-E6FC8AD10BF1}" destId="{ECE44BA5-3D11-493E-BBCA-79C57CD7472F}" srcOrd="4" destOrd="0" presId="urn:microsoft.com/office/officeart/2005/8/layout/default"/>
    <dgm:cxn modelId="{8078F74A-3C5C-7C4B-B49C-E5AF8628E524}" type="presParOf" srcId="{7C1F46F9-5F77-43E6-860F-E6FC8AD10BF1}" destId="{C69550A2-EEF9-4FDB-B373-75B385E14D8C}" srcOrd="5" destOrd="0" presId="urn:microsoft.com/office/officeart/2005/8/layout/default"/>
    <dgm:cxn modelId="{EDA040FC-0DEA-AF46-BAAE-BA4439FEC35E}" type="presParOf" srcId="{7C1F46F9-5F77-43E6-860F-E6FC8AD10BF1}" destId="{45D5D781-8AF5-4E5A-A0A0-CEA370214239}" srcOrd="6" destOrd="0" presId="urn:microsoft.com/office/officeart/2005/8/layout/default"/>
    <dgm:cxn modelId="{D3AD2248-A3CF-7445-8CD2-064C7EC5252D}" type="presParOf" srcId="{7C1F46F9-5F77-43E6-860F-E6FC8AD10BF1}" destId="{2C4A660C-72C7-4AD4-A1CE-0C1C957BBCE6}" srcOrd="7" destOrd="0" presId="urn:microsoft.com/office/officeart/2005/8/layout/default"/>
    <dgm:cxn modelId="{8973AE0F-80DA-0149-B71B-3E8C77C9909F}" type="presParOf" srcId="{7C1F46F9-5F77-43E6-860F-E6FC8AD10BF1}" destId="{68FA2D2A-9527-48AE-A68B-95F8814F78BD}" srcOrd="8" destOrd="0" presId="urn:microsoft.com/office/officeart/2005/8/layout/default"/>
    <dgm:cxn modelId="{4A30637C-EE74-294A-96E5-F12AD6A88621}" type="presParOf" srcId="{7C1F46F9-5F77-43E6-860F-E6FC8AD10BF1}" destId="{E73591AD-B0EA-4907-8899-8ABE4A0F1ED3}" srcOrd="9" destOrd="0" presId="urn:microsoft.com/office/officeart/2005/8/layout/default"/>
    <dgm:cxn modelId="{3A45D842-9716-634A-BFF0-2283C5C60DF7}" type="presParOf" srcId="{7C1F46F9-5F77-43E6-860F-E6FC8AD10BF1}" destId="{56B014DF-A368-4538-9EB2-A2E15CB81F8F}" srcOrd="1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274A0-16A3-49D5-B9F6-6B3A326CFA85}">
      <dsp:nvSpPr>
        <dsp:cNvPr id="0" name=""/>
        <dsp:cNvSpPr/>
      </dsp:nvSpPr>
      <dsp:spPr>
        <a:xfrm>
          <a:off x="26011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26011" y="420"/>
        <a:ext cx="970595" cy="582357"/>
      </dsp:txXfrm>
    </dsp:sp>
    <dsp:sp modelId="{9342AEAC-F9DB-4636-869D-BF79A026590C}">
      <dsp:nvSpPr>
        <dsp:cNvPr id="0" name=""/>
        <dsp:cNvSpPr/>
      </dsp:nvSpPr>
      <dsp:spPr>
        <a:xfrm>
          <a:off x="1093667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1093667" y="420"/>
        <a:ext cx="970595" cy="582357"/>
      </dsp:txXfrm>
    </dsp:sp>
    <dsp:sp modelId="{ECE44BA5-3D11-493E-BBCA-79C57CD7472F}">
      <dsp:nvSpPr>
        <dsp:cNvPr id="0" name=""/>
        <dsp:cNvSpPr/>
      </dsp:nvSpPr>
      <dsp:spPr>
        <a:xfrm>
          <a:off x="2161322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2161322" y="420"/>
        <a:ext cx="970595" cy="582357"/>
      </dsp:txXfrm>
    </dsp:sp>
    <dsp:sp modelId="{45D5D781-8AF5-4E5A-A0A0-CEA370214239}">
      <dsp:nvSpPr>
        <dsp:cNvPr id="0" name=""/>
        <dsp:cNvSpPr/>
      </dsp:nvSpPr>
      <dsp:spPr>
        <a:xfrm>
          <a:off x="3228977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3228977" y="420"/>
        <a:ext cx="970595" cy="582357"/>
      </dsp:txXfrm>
    </dsp:sp>
    <dsp:sp modelId="{68FA2D2A-9527-48AE-A68B-95F8814F78BD}">
      <dsp:nvSpPr>
        <dsp:cNvPr id="0" name=""/>
        <dsp:cNvSpPr/>
      </dsp:nvSpPr>
      <dsp:spPr>
        <a:xfrm>
          <a:off x="4296633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4296633" y="420"/>
        <a:ext cx="970595" cy="582357"/>
      </dsp:txXfrm>
    </dsp:sp>
    <dsp:sp modelId="{56B014DF-A368-4538-9EB2-A2E15CB81F8F}">
      <dsp:nvSpPr>
        <dsp:cNvPr id="0" name=""/>
        <dsp:cNvSpPr/>
      </dsp:nvSpPr>
      <dsp:spPr>
        <a:xfrm>
          <a:off x="5364288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solidFill>
                <a:schemeClr val="tx1"/>
              </a:solidFill>
            </a:rPr>
            <a:t> </a:t>
          </a:r>
        </a:p>
      </dsp:txBody>
      <dsp:txXfrm>
        <a:off x="5364288" y="420"/>
        <a:ext cx="970595" cy="582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274A0-16A3-49D5-B9F6-6B3A326CFA85}">
      <dsp:nvSpPr>
        <dsp:cNvPr id="0" name=""/>
        <dsp:cNvSpPr/>
      </dsp:nvSpPr>
      <dsp:spPr>
        <a:xfrm>
          <a:off x="26011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26011" y="420"/>
        <a:ext cx="970595" cy="582357"/>
      </dsp:txXfrm>
    </dsp:sp>
    <dsp:sp modelId="{9342AEAC-F9DB-4636-869D-BF79A026590C}">
      <dsp:nvSpPr>
        <dsp:cNvPr id="0" name=""/>
        <dsp:cNvSpPr/>
      </dsp:nvSpPr>
      <dsp:spPr>
        <a:xfrm>
          <a:off x="1093667" y="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1093667" y="0"/>
        <a:ext cx="970595" cy="582357"/>
      </dsp:txXfrm>
    </dsp:sp>
    <dsp:sp modelId="{ECE44BA5-3D11-493E-BBCA-79C57CD7472F}">
      <dsp:nvSpPr>
        <dsp:cNvPr id="0" name=""/>
        <dsp:cNvSpPr/>
      </dsp:nvSpPr>
      <dsp:spPr>
        <a:xfrm>
          <a:off x="2161322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2161322" y="420"/>
        <a:ext cx="970595" cy="582357"/>
      </dsp:txXfrm>
    </dsp:sp>
    <dsp:sp modelId="{45D5D781-8AF5-4E5A-A0A0-CEA370214239}">
      <dsp:nvSpPr>
        <dsp:cNvPr id="0" name=""/>
        <dsp:cNvSpPr/>
      </dsp:nvSpPr>
      <dsp:spPr>
        <a:xfrm>
          <a:off x="3228977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3228977" y="420"/>
        <a:ext cx="970595" cy="582357"/>
      </dsp:txXfrm>
    </dsp:sp>
    <dsp:sp modelId="{68FA2D2A-9527-48AE-A68B-95F8814F78BD}">
      <dsp:nvSpPr>
        <dsp:cNvPr id="0" name=""/>
        <dsp:cNvSpPr/>
      </dsp:nvSpPr>
      <dsp:spPr>
        <a:xfrm>
          <a:off x="4296633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/>
            <a:t> </a:t>
          </a:r>
          <a:endParaRPr lang="cs-CZ" sz="1000" kern="1200" dirty="0">
            <a:solidFill>
              <a:schemeClr val="tx1"/>
            </a:solidFill>
          </a:endParaRPr>
        </a:p>
      </dsp:txBody>
      <dsp:txXfrm>
        <a:off x="4296633" y="420"/>
        <a:ext cx="970595" cy="582357"/>
      </dsp:txXfrm>
    </dsp:sp>
    <dsp:sp modelId="{56B014DF-A368-4538-9EB2-A2E15CB81F8F}">
      <dsp:nvSpPr>
        <dsp:cNvPr id="0" name=""/>
        <dsp:cNvSpPr/>
      </dsp:nvSpPr>
      <dsp:spPr>
        <a:xfrm>
          <a:off x="5364288" y="420"/>
          <a:ext cx="970595" cy="582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>
              <a:solidFill>
                <a:schemeClr val="tx1"/>
              </a:solidFill>
            </a:rPr>
            <a:t> </a:t>
          </a:r>
        </a:p>
      </dsp:txBody>
      <dsp:txXfrm>
        <a:off x="5364288" y="420"/>
        <a:ext cx="970595" cy="582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342900" y="200472"/>
            <a:ext cx="3662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/>
              <a:t>Seriál Budujeme značku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342900" y="200472"/>
            <a:ext cx="3662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Seriál Budujeme značku</a:t>
            </a:r>
          </a:p>
        </p:txBody>
      </p:sp>
    </p:spTree>
    <p:extLst>
      <p:ext uri="{BB962C8B-B14F-4D97-AF65-F5344CB8AC3E}">
        <p14:creationId xmlns:p14="http://schemas.microsoft.com/office/powerpoint/2010/main" val="2236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6254FB-05E5-4BE2-B270-25512BC5F9E0}" type="datetimeFigureOut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11.04.2016</a:t>
            </a:fld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36BB37-EE62-4045-96AC-C3D4009F58CB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40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odnikatel.cz/serialy/budujeme-znacku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lovebrand.cz/rozjezdy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523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664747"/>
            <a:ext cx="6172200" cy="5824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grpSp>
        <p:nvGrpSpPr>
          <p:cNvPr id="5" name="Skupina 4"/>
          <p:cNvGrpSpPr/>
          <p:nvPr userDrawn="1"/>
        </p:nvGrpSpPr>
        <p:grpSpPr>
          <a:xfrm>
            <a:off x="1932679" y="9057456"/>
            <a:ext cx="2992642" cy="365733"/>
            <a:chOff x="1813130" y="9431144"/>
            <a:chExt cx="2992642" cy="365733"/>
          </a:xfrm>
        </p:grpSpPr>
        <p:pic>
          <p:nvPicPr>
            <p:cNvPr id="7" name="Obrázek 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3130" y="9431144"/>
              <a:ext cx="1079859" cy="365733"/>
            </a:xfrm>
            <a:prstGeom prst="rect">
              <a:avLst/>
            </a:prstGeom>
          </p:spPr>
        </p:pic>
        <p:pic>
          <p:nvPicPr>
            <p:cNvPr id="4" name="Obrázek 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2996" y="9469425"/>
              <a:ext cx="1412776" cy="197758"/>
            </a:xfrm>
            <a:prstGeom prst="rect">
              <a:avLst/>
            </a:prstGeom>
          </p:spPr>
        </p:pic>
      </p:grpSp>
      <p:sp>
        <p:nvSpPr>
          <p:cNvPr id="8" name="Obdélník 7"/>
          <p:cNvSpPr/>
          <p:nvPr userDrawn="1"/>
        </p:nvSpPr>
        <p:spPr>
          <a:xfrm>
            <a:off x="0" y="9561512"/>
            <a:ext cx="6858000" cy="24622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cs-CZ" sz="1000" dirty="0"/>
              <a:t>Všechny články seriálu </a:t>
            </a:r>
            <a:r>
              <a:rPr lang="cs-CZ" sz="1000" b="1" dirty="0"/>
              <a:t>Budujeme značku </a:t>
            </a:r>
            <a:r>
              <a:rPr lang="cs-CZ" sz="1000" dirty="0"/>
              <a:t>najdete na </a:t>
            </a:r>
            <a:r>
              <a:rPr lang="cs-CZ" sz="1000" dirty="0">
                <a:hlinkClick r:id="rId5"/>
              </a:rPr>
              <a:t>http://www.podnikatel.cz/serialy/budujeme-znacku/</a:t>
            </a:r>
            <a:endParaRPr lang="cs-CZ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6858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523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664747"/>
            <a:ext cx="6172200" cy="5824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0" y="9561512"/>
            <a:ext cx="6858000" cy="24622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Celou prezentaci a související 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články najdete na 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www.lovebrand.cz/rozjezdy</a:t>
            </a:r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42900" y="200472"/>
            <a:ext cx="3662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err="1"/>
              <a:t>T-mobile</a:t>
            </a:r>
            <a:r>
              <a:rPr lang="cs-CZ" sz="1200" i="1" dirty="0"/>
              <a:t> rozjezdy</a:t>
            </a:r>
            <a:r>
              <a:rPr lang="cs-CZ" sz="1200" i="1" baseline="0" dirty="0"/>
              <a:t> 2016</a:t>
            </a:r>
            <a:endParaRPr lang="cs-CZ" sz="1200" i="1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545" y="8985448"/>
            <a:ext cx="1428623" cy="35932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40" y="9030574"/>
            <a:ext cx="1213932" cy="41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900"/>
        </a:spcBef>
        <a:spcAft>
          <a:spcPts val="45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dnikatel.cz/clanky/patecni-kotatka-uz-nikoho-nebavi-postavte-svou-znacku-na-pevnych-zakladech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onza\Disk%20Google\Lovebrand\Partneri%20Lovebrandu\SportObchod.cz\ahoj@lovebrand.cz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lovebrand.cz/hochbranding-aneb-jak-vasi-firme-slusi-saty-s-nabiranymi-rukavy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witter.com/lovebrandcz" TargetMode="External"/><Relationship Id="rId5" Type="http://schemas.openxmlformats.org/officeDocument/2006/relationships/hyperlink" Target="http://www.facebook.com/lovebrandcz" TargetMode="External"/><Relationship Id="rId4" Type="http://schemas.openxmlformats.org/officeDocument/2006/relationships/hyperlink" Target="http://www.lovebrand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53097" y="421183"/>
            <a:ext cx="5095667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17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Poslání značky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30475" y="2646452"/>
            <a:ext cx="6368417" cy="1442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0476" y="2397036"/>
            <a:ext cx="3586259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7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Mise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39822" y="776536"/>
            <a:ext cx="3586259" cy="287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7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Vize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230476" y="1056948"/>
            <a:ext cx="6368417" cy="1159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endParaRPr lang="cs-CZ" sz="907" dirty="0">
              <a:solidFill>
                <a:prstClr val="black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230475" y="4518660"/>
            <a:ext cx="6368417" cy="1298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30476" y="4269244"/>
            <a:ext cx="3586259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7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Řešení (a jeho výhody</a:t>
            </a:r>
            <a:r>
              <a:rPr kumimoji="0" lang="cs-CZ" sz="127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nevýhody)</a:t>
            </a:r>
            <a:endParaRPr kumimoji="0" lang="cs-CZ" sz="127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37996" y="6825368"/>
            <a:ext cx="6360896" cy="1584016"/>
            <a:chOff x="237996" y="5950923"/>
            <a:chExt cx="6360896" cy="1584016"/>
          </a:xfrm>
        </p:grpSpPr>
        <p:graphicFrame>
          <p:nvGraphicFramePr>
            <p:cNvPr id="26" name="Diagram 25"/>
            <p:cNvGraphicFramePr/>
            <p:nvPr>
              <p:extLst>
                <p:ext uri="{D42A27DB-BD31-4B8C-83A1-F6EECF244321}">
                  <p14:modId xmlns:p14="http://schemas.microsoft.com/office/powerpoint/2010/main" val="582359320"/>
                </p:ext>
              </p:extLst>
            </p:nvPr>
          </p:nvGraphicFramePr>
          <p:xfrm>
            <a:off x="237996" y="6259493"/>
            <a:ext cx="6360896" cy="5831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7" name="TextovéPole 26"/>
            <p:cNvSpPr txBox="1"/>
            <p:nvPr/>
          </p:nvSpPr>
          <p:spPr>
            <a:xfrm>
              <a:off x="253096" y="5950923"/>
              <a:ext cx="3578817" cy="287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27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Ideální asociace</a:t>
              </a:r>
            </a:p>
          </p:txBody>
        </p:sp>
        <p:graphicFrame>
          <p:nvGraphicFramePr>
            <p:cNvPr id="30" name="Diagram 29"/>
            <p:cNvGraphicFramePr/>
            <p:nvPr>
              <p:extLst>
                <p:ext uri="{D42A27DB-BD31-4B8C-83A1-F6EECF244321}">
                  <p14:modId xmlns:p14="http://schemas.microsoft.com/office/powerpoint/2010/main" val="1213885706"/>
                </p:ext>
              </p:extLst>
            </p:nvPr>
          </p:nvGraphicFramePr>
          <p:xfrm>
            <a:off x="237996" y="6951740"/>
            <a:ext cx="6360896" cy="5831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sp>
        <p:nvSpPr>
          <p:cNvPr id="33" name="Obdélník 32"/>
          <p:cNvSpPr/>
          <p:nvPr/>
        </p:nvSpPr>
        <p:spPr>
          <a:xfrm>
            <a:off x="230475" y="6246852"/>
            <a:ext cx="6368417" cy="36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30476" y="5997436"/>
            <a:ext cx="3586259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7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Poslání v jedné větě</a:t>
            </a:r>
          </a:p>
        </p:txBody>
      </p:sp>
    </p:spTree>
    <p:extLst>
      <p:ext uri="{BB962C8B-B14F-4D97-AF65-F5344CB8AC3E}">
        <p14:creationId xmlns:p14="http://schemas.microsoft.com/office/powerpoint/2010/main" val="330150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81136" y="396875"/>
            <a:ext cx="6172200" cy="523875"/>
          </a:xfrm>
        </p:spPr>
        <p:txBody>
          <a:bodyPr/>
          <a:lstStyle/>
          <a:p>
            <a:r>
              <a:rPr lang="cs-CZ" dirty="0"/>
              <a:t>Přehled konkurence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009231"/>
              </p:ext>
            </p:extLst>
          </p:nvPr>
        </p:nvGraphicFramePr>
        <p:xfrm>
          <a:off x="342900" y="949545"/>
          <a:ext cx="6172200" cy="56594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543050">
                  <a:extLst>
                    <a:ext uri="{9D8B030D-6E8A-4147-A177-3AD203B41FA5}">
                      <a16:colId xmlns:a16="http://schemas.microsoft.com/office/drawing/2014/main" val="232006597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1673142030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65768517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4174357113"/>
                    </a:ext>
                  </a:extLst>
                </a:gridCol>
              </a:tblGrid>
              <a:tr h="403055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Název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Logo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Barvy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Slogan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20357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81330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831344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38206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524731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5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27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81136" y="396875"/>
            <a:ext cx="6172200" cy="523875"/>
          </a:xfrm>
        </p:spPr>
        <p:txBody>
          <a:bodyPr/>
          <a:lstStyle/>
          <a:p>
            <a:r>
              <a:rPr lang="cs-CZ" dirty="0"/>
              <a:t>Zadání pro tvorbu loga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60648" y="899066"/>
            <a:ext cx="532859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dirty="0"/>
              <a:t>Přidejte oba předchozí listy, koláž značky  a pokračujte…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5888" y="1208584"/>
            <a:ext cx="3816424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b="1" dirty="0"/>
              <a:t>Pilíře značky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71950" y="3807411"/>
            <a:ext cx="394913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b="1" dirty="0"/>
              <a:t>Pravidla pro zápis názvu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71950" y="5577078"/>
            <a:ext cx="394913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b="1" dirty="0"/>
              <a:t>Jak má logo působit?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349518" y="5941795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66257" y="5898713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Seriózně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1919649" y="5941795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2136388" y="5898713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Hravě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1422217" y="5938365"/>
            <a:ext cx="5083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nebo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349518" y="6467370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66257" y="6423032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Tradičně 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1919649" y="6467370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136388" y="6423032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Moderně 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422217" y="6462684"/>
            <a:ext cx="5083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nebo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349518" y="6992945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44339" y="6941517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Jednoduše</a:t>
            </a:r>
            <a:r>
              <a:rPr lang="cs-CZ" sz="1200" dirty="0"/>
              <a:t> 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1919649" y="6992945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2114470" y="6926237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Složitě 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400299" y="6965889"/>
            <a:ext cx="5083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nebo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349518" y="7518521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544339" y="7475439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Klidně 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1919649" y="7518521"/>
            <a:ext cx="205780" cy="2057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2114470" y="7475439"/>
            <a:ext cx="122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Energicky 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400299" y="7515091"/>
            <a:ext cx="5083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nebo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338559" y="7930099"/>
            <a:ext cx="2765651" cy="91173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00" dirty="0">
                <a:solidFill>
                  <a:schemeClr val="tx1"/>
                </a:solidFill>
              </a:rPr>
              <a:t>Další popisující výrazy: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3789040" y="5601333"/>
            <a:ext cx="2736304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b="1" dirty="0"/>
              <a:t>Termíny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3789040" y="586182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První návrh do: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3789040" y="619852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Dodatečné úpravy do: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3789040" y="655948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Finální rozhodnutí do: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3789040" y="7318413"/>
            <a:ext cx="30190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Základní varianty loga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Doplňkové varianty loga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Použití loga na bílém a černém pozadí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Barvy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Další grafické prvky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Nadpisové písmo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Odstavcové písmo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200" dirty="0"/>
              <a:t>Stručný logo manuál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3778796" y="7041493"/>
            <a:ext cx="2736304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b="1" dirty="0"/>
              <a:t>Výstupy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4581128" y="1497135"/>
            <a:ext cx="2017764" cy="1594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2489400" y="1497135"/>
            <a:ext cx="1879200" cy="1594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255888" y="1497135"/>
            <a:ext cx="2020984" cy="1594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5888" y="3224808"/>
            <a:ext cx="63430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accent1"/>
                </a:solidFill>
              </a:rPr>
              <a:t>Přečtěte si o tom, jak nadefinovat pilíře značky na </a:t>
            </a:r>
            <a:r>
              <a:rPr lang="cs-CZ" sz="1100" dirty="0">
                <a:solidFill>
                  <a:schemeClr val="accent1"/>
                </a:solidFill>
                <a:hlinkClick r:id="rId2"/>
              </a:rPr>
              <a:t>http://www.podnikatel.cz/clanky/patecni-kotatka-uz-nikoho-nebavi-postavte-svou-znacku-na-pevnych-zakladech/ </a:t>
            </a:r>
            <a:endParaRPr lang="cs-CZ" sz="1100" dirty="0">
              <a:solidFill>
                <a:schemeClr val="accent1"/>
              </a:solidFill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255888" y="4154839"/>
            <a:ext cx="3101104" cy="726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5888" y="4953000"/>
            <a:ext cx="30791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Jaký konkrétní text by se měl v logu objevit? Požadujete i variantu se sloganem? 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5701799" y="5848244"/>
            <a:ext cx="897093" cy="275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5701799" y="6190387"/>
            <a:ext cx="897093" cy="275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5701799" y="6526762"/>
            <a:ext cx="897093" cy="275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3513850" y="3823351"/>
            <a:ext cx="394913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70" b="1" dirty="0"/>
              <a:t>Barevné preference</a:t>
            </a:r>
          </a:p>
        </p:txBody>
      </p:sp>
      <p:sp>
        <p:nvSpPr>
          <p:cNvPr id="86" name="Obdélník 85"/>
          <p:cNvSpPr/>
          <p:nvPr/>
        </p:nvSpPr>
        <p:spPr>
          <a:xfrm>
            <a:off x="3497788" y="4154839"/>
            <a:ext cx="3101104" cy="726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ts val="127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90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840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O </a:t>
            </a:r>
            <a:r>
              <a:rPr lang="cs-CZ" b="1" dirty="0" err="1">
                <a:latin typeface="+mn-lt"/>
              </a:rPr>
              <a:t>Lovebrandu</a:t>
            </a:r>
            <a:endParaRPr lang="cs-CZ" b="1" dirty="0">
              <a:latin typeface="+mn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33375" y="1467732"/>
            <a:ext cx="6181726" cy="301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Lovebrand je konzultantská firma, která pomáhá malým a středním firmám budovat a řídit svou značku. Ukazujeme, že tvorba značky může být srozumitelná, zaměřená na konkrétní výsledky a dostupná i pro firmy, které si běžné způsoby tvoření značek </a:t>
            </a:r>
            <a:r>
              <a:rPr lang="cs-CZ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  <a:hlinkClick r:id="rId2"/>
              </a:rPr>
              <a:t>(</a:t>
            </a:r>
            <a:r>
              <a:rPr lang="cs-CZ" sz="1200" u="sng" dirty="0">
                <a:solidFill>
                  <a:srgbClr val="D6296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  <a:hlinkClick r:id="rId2"/>
              </a:rPr>
              <a:t>#</a:t>
            </a:r>
            <a:r>
              <a:rPr lang="cs-CZ" sz="1200" u="sng" dirty="0" err="1">
                <a:solidFill>
                  <a:srgbClr val="D6296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  <a:hlinkClick r:id="rId2"/>
              </a:rPr>
              <a:t>hochbranding</a:t>
            </a:r>
            <a:r>
              <a:rPr lang="cs-CZ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) nemohou dovolit. Věříme, že získávat zákazníky s pomocí silné značky je výhodnější než snižování cen. Díky silné značce může být firma dlouhodobě výdělečná. Zvláště v době, kdy mají lidé dostatek informací pro rozhodování a kdy se díky technologiím mění prostředí, ve kterém podnikáme.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2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6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r>
              <a:rPr lang="cs-CZ" sz="1200" u="sng" dirty="0">
                <a:solidFill>
                  <a:srgbClr val="D62960"/>
                </a:solidFill>
                <a:hlinkClick r:id="rId3" action="ppaction://hlinkfile"/>
              </a:rPr>
              <a:t>ahoj@lovebrand.cz</a:t>
            </a:r>
            <a:endParaRPr lang="cs-CZ" sz="1200" dirty="0"/>
          </a:p>
          <a:p>
            <a:r>
              <a:rPr lang="cs-CZ" sz="1200" b="1" dirty="0">
                <a:hlinkClick r:id="rId4"/>
              </a:rPr>
              <a:t>www.lovebrand.cz</a:t>
            </a:r>
            <a:endParaRPr lang="cs-CZ" sz="1200" dirty="0"/>
          </a:p>
          <a:p>
            <a:r>
              <a:rPr lang="cs-CZ" sz="1200" dirty="0">
                <a:hlinkClick r:id="rId5"/>
              </a:rPr>
              <a:t>www.facebook.com/lovebrandcz</a:t>
            </a:r>
            <a:endParaRPr lang="cs-CZ" sz="12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  <a:hlinkClick r:id="rId6"/>
              </a:rPr>
              <a:t>www.twitter.com/lovebrandcz</a:t>
            </a:r>
            <a:endParaRPr lang="cs-CZ" sz="1600" dirty="0"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656" y="396699"/>
            <a:ext cx="960444" cy="73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4133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2">
      <a:dk1>
        <a:sysClr val="windowText" lastClr="000000"/>
      </a:dk1>
      <a:lt1>
        <a:srgbClr val="FFFFFF"/>
      </a:lt1>
      <a:dk2>
        <a:srgbClr val="3DD1C8"/>
      </a:dk2>
      <a:lt2>
        <a:srgbClr val="FDCE43"/>
      </a:lt2>
      <a:accent1>
        <a:srgbClr val="D62960"/>
      </a:accent1>
      <a:accent2>
        <a:srgbClr val="3DD1C8"/>
      </a:accent2>
      <a:accent3>
        <a:srgbClr val="FDCE43"/>
      </a:accent3>
      <a:accent4>
        <a:srgbClr val="39C4EF"/>
      </a:accent4>
      <a:accent5>
        <a:srgbClr val="00CC66"/>
      </a:accent5>
      <a:accent6>
        <a:srgbClr val="996633"/>
      </a:accent6>
      <a:hlink>
        <a:srgbClr val="000000"/>
      </a:hlink>
      <a:folHlink>
        <a:srgbClr val="00000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A7EF3619-424C-4CAD-B37D-25B5FF53C90A}" vid="{5D44970A-FCD1-4004-B4AC-982500AC019C}"/>
    </a:ext>
  </a:extLst>
</a:theme>
</file>

<file path=ppt/theme/theme2.xml><?xml version="1.0" encoding="utf-8"?>
<a:theme xmlns:a="http://schemas.openxmlformats.org/drawingml/2006/main" name="1_Motiv sady Office">
  <a:themeElements>
    <a:clrScheme name="Vlastní 2">
      <a:dk1>
        <a:sysClr val="windowText" lastClr="000000"/>
      </a:dk1>
      <a:lt1>
        <a:srgbClr val="FFFFFF"/>
      </a:lt1>
      <a:dk2>
        <a:srgbClr val="3DD1C8"/>
      </a:dk2>
      <a:lt2>
        <a:srgbClr val="FDCE43"/>
      </a:lt2>
      <a:accent1>
        <a:srgbClr val="D62960"/>
      </a:accent1>
      <a:accent2>
        <a:srgbClr val="3DD1C8"/>
      </a:accent2>
      <a:accent3>
        <a:srgbClr val="FDCE43"/>
      </a:accent3>
      <a:accent4>
        <a:srgbClr val="39C4EF"/>
      </a:accent4>
      <a:accent5>
        <a:srgbClr val="00CC66"/>
      </a:accent5>
      <a:accent6>
        <a:srgbClr val="996633"/>
      </a:accent6>
      <a:hlink>
        <a:srgbClr val="000000"/>
      </a:hlink>
      <a:folHlink>
        <a:srgbClr val="000000"/>
      </a:folHlink>
    </a:clrScheme>
    <a:fontScheme name="Lovebrand">
      <a:majorFont>
        <a:latin typeface="Mir Medium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A7EF3619-424C-4CAD-B37D-25B5FF53C90A}" vid="{5D44970A-FCD1-4004-B4AC-982500AC019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lovebrand-sablona-150214</Template>
  <TotalTime>1639</TotalTime>
  <Words>203</Words>
  <Application>Microsoft Office PowerPoint</Application>
  <PresentationFormat>A4 (210 × 297 mm)</PresentationFormat>
  <Paragraphs>65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MS Mincho</vt:lpstr>
      <vt:lpstr>Arial</vt:lpstr>
      <vt:lpstr>Calibri</vt:lpstr>
      <vt:lpstr>Cambria</vt:lpstr>
      <vt:lpstr>Times New Roman</vt:lpstr>
      <vt:lpstr>Motiv sady Office</vt:lpstr>
      <vt:lpstr>1_Motiv sady Office</vt:lpstr>
      <vt:lpstr>Prezentace aplikace PowerPoint</vt:lpstr>
      <vt:lpstr>Přehled konkurence</vt:lpstr>
      <vt:lpstr>Zadání pro tvorbu loga</vt:lpstr>
      <vt:lpstr>O Lovebrandu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 Páv</dc:creator>
  <cp:lastModifiedBy>Matez Jindra</cp:lastModifiedBy>
  <cp:revision>69</cp:revision>
  <cp:lastPrinted>2016-04-11T11:39:35Z</cp:lastPrinted>
  <dcterms:created xsi:type="dcterms:W3CDTF">2015-07-18T16:02:42Z</dcterms:created>
  <dcterms:modified xsi:type="dcterms:W3CDTF">2016-04-11T17:05:44Z</dcterms:modified>
</cp:coreProperties>
</file>